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95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87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003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2533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5464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0331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5743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1292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750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29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210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12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370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82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434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54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563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1CD1F1C-38D8-425B-9CF1-1034018722AC}" type="datetimeFigureOut">
              <a:rPr lang="es-CO" smtClean="0"/>
              <a:t>30/05/2024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834DFE-A880-4A9D-A50D-D8EB46884B3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7772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74318AB-F4FE-6622-599B-CB382E02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587A76-F515-6875-EFD8-EFBB1A70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19100"/>
            <a:ext cx="3124200" cy="24387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D2E1A1B-9638-2226-26D6-039439A07029}"/>
              </a:ext>
            </a:extLst>
          </p:cNvPr>
          <p:cNvSpPr txBox="1"/>
          <p:nvPr/>
        </p:nvSpPr>
        <p:spPr>
          <a:xfrm>
            <a:off x="1695450" y="3228975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Tim Berners Lee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00BA77C-54FD-A4F6-B03B-0357E20BB9F6}"/>
              </a:ext>
            </a:extLst>
          </p:cNvPr>
          <p:cNvCxnSpPr/>
          <p:nvPr/>
        </p:nvCxnSpPr>
        <p:spPr>
          <a:xfrm>
            <a:off x="5010150" y="2381250"/>
            <a:ext cx="2171700" cy="169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79253FBA-9799-0523-7F10-4BBD27F9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341947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8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D04DB-D075-DE12-214F-67481365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AF7DEF9-ED35-17F6-2ADE-130213892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0943" y="-34281"/>
            <a:ext cx="12313886" cy="69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115EA-7BF6-B330-0B6C-9E532E2A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html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F466E-1F20-5AC7-79D9-43E376174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HTML 1.0: Esta fue la primera versión oficial de HTML, lanzada en 1993.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911E5B-460E-E4A9-A0B4-C524D521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319427"/>
            <a:ext cx="6391275" cy="3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2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BA781-85C1-F11F-84B3-468DD36D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HTML 2.0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9C6111-E29C-8555-DE85-47475F47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HTML 2.0: Publicada en 1995, esta versión introdujo mejoras como formularios y tablas.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39BFB0-143D-9458-00E7-3CC9B2D8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2636044"/>
            <a:ext cx="3867150" cy="2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3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E567A-AA0F-B026-33EF-6AE38BF2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www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8555F-054E-720C-B530-47241C9A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World</a:t>
            </a:r>
            <a:r>
              <a:rPr lang="es-MX" dirty="0"/>
              <a:t> Wide Web conocida como la Web, es un sistema de documentos de hipertexto vinculados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C792E0-BB81-3766-44DE-87C7F3C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714625"/>
            <a:ext cx="2529286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71C1-586D-1651-E831-2A2BF67D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HTML 3.2: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7F12F-40EE-F813-4EE3-BC3414E3F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HTML 3.2: Lanzada en 1997, esta versión incluyó soporte para hojas de estilo en cascada (CSS) y marcado semántico. También introdujo elementos como &lt;</a:t>
            </a:r>
            <a:r>
              <a:rPr lang="es-MX" dirty="0" err="1"/>
              <a:t>div</a:t>
            </a:r>
            <a:r>
              <a:rPr lang="es-MX" dirty="0"/>
              <a:t>&gt; y &lt;</a:t>
            </a:r>
            <a:r>
              <a:rPr lang="es-MX" dirty="0" err="1"/>
              <a:t>span</a:t>
            </a:r>
            <a:r>
              <a:rPr lang="es-MX" dirty="0"/>
              <a:t>&gt;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C89697-316D-D7F5-C4A7-88A20AC4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257238"/>
            <a:ext cx="5443538" cy="23910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B28951-C6C2-FF0D-38F9-F8B0D6AB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39" y="2713121"/>
            <a:ext cx="4313429" cy="20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2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6F273-1196-D5A2-BF96-75CB6378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HTML 4.01: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D26DEC-66F7-8013-EABC-89866AC3D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HTML 4.01: Publicada en 1999, esta versión se dividió en tres variantes: </a:t>
            </a:r>
            <a:r>
              <a:rPr lang="es-MX" dirty="0" err="1"/>
              <a:t>Strict</a:t>
            </a:r>
            <a:r>
              <a:rPr lang="es-MX" dirty="0"/>
              <a:t>, </a:t>
            </a:r>
            <a:r>
              <a:rPr lang="es-MX" dirty="0" err="1"/>
              <a:t>Transitional</a:t>
            </a:r>
            <a:r>
              <a:rPr lang="es-MX" dirty="0"/>
              <a:t> y </a:t>
            </a:r>
            <a:r>
              <a:rPr lang="es-MX" dirty="0" err="1"/>
              <a:t>Frameset</a:t>
            </a:r>
            <a:r>
              <a:rPr lang="es-MX" dirty="0"/>
              <a:t>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2EEC0D-CC77-FEB0-6A92-0714FBE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747962"/>
            <a:ext cx="2543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34D61-7163-FE0B-05D5-FF561716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HTML5: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DE8950-9D52-F8F9-3A28-1796087B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600" dirty="0"/>
              <a:t>HTML5: La versión más reciente y ampliamente utilizada es HTML5. Introdujo características como:</a:t>
            </a:r>
          </a:p>
          <a:p>
            <a:r>
              <a:rPr lang="es-MX" sz="1600" dirty="0"/>
              <a:t>Semántica mejorada: Nuevos elementos como &lt;</a:t>
            </a:r>
            <a:r>
              <a:rPr lang="es-MX" sz="1600" dirty="0" err="1"/>
              <a:t>header</a:t>
            </a:r>
            <a:r>
              <a:rPr lang="es-MX" sz="1600" dirty="0"/>
              <a:t>&gt;, &lt;</a:t>
            </a:r>
            <a:r>
              <a:rPr lang="es-MX" sz="1600" dirty="0" err="1"/>
              <a:t>footer</a:t>
            </a:r>
            <a:r>
              <a:rPr lang="es-MX" sz="1600" dirty="0"/>
              <a:t>&gt;, &lt;</a:t>
            </a:r>
            <a:r>
              <a:rPr lang="es-MX" sz="1600" dirty="0" err="1"/>
              <a:t>nav</a:t>
            </a:r>
            <a:r>
              <a:rPr lang="es-MX" sz="1600" dirty="0"/>
              <a:t>&gt; y &lt;</a:t>
            </a:r>
            <a:r>
              <a:rPr lang="es-MX" sz="1600" dirty="0" err="1"/>
              <a:t>article</a:t>
            </a:r>
            <a:r>
              <a:rPr lang="es-MX" sz="1600" dirty="0"/>
              <a:t>&gt; permiten una estructura más clara del contenido.</a:t>
            </a:r>
          </a:p>
          <a:p>
            <a:r>
              <a:rPr lang="es-MX" sz="1600" dirty="0"/>
              <a:t>Soporte multimedia: Elementos como &lt;video&gt; y &lt;audio&gt; facilitan la integración de contenido multimedia.</a:t>
            </a:r>
          </a:p>
          <a:p>
            <a:r>
              <a:rPr lang="es-MX" sz="1600" dirty="0" err="1"/>
              <a:t>APIs</a:t>
            </a:r>
            <a:r>
              <a:rPr lang="es-MX" sz="1600" dirty="0"/>
              <a:t> avanzadas: Permite interacciones con dispositivos y servicios externos.</a:t>
            </a:r>
            <a:endParaRPr lang="es-CO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E63B7-130C-EB7F-BEBC-FDE6B7D6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913" y="3761824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3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59</TotalTime>
  <Words>192</Words>
  <Application>Microsoft Office PowerPoint</Application>
  <PresentationFormat>Panorámica</PresentationFormat>
  <Paragraphs>16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Calisto MT</vt:lpstr>
      <vt:lpstr>Wingdings 2</vt:lpstr>
      <vt:lpstr>Pizarra</vt:lpstr>
      <vt:lpstr>Presentación de PowerPoint</vt:lpstr>
      <vt:lpstr>Presentación de PowerPoint</vt:lpstr>
      <vt:lpstr>Presentación de PowerPoint</vt:lpstr>
      <vt:lpstr>html</vt:lpstr>
      <vt:lpstr>HTML 2.0</vt:lpstr>
      <vt:lpstr>www</vt:lpstr>
      <vt:lpstr>HTML 3.2:</vt:lpstr>
      <vt:lpstr>HTML 4.01:</vt:lpstr>
      <vt:lpstr>HTML5: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david rueda loaiza</dc:creator>
  <cp:lastModifiedBy>kevin david rueda loaiza</cp:lastModifiedBy>
  <cp:revision>2</cp:revision>
  <dcterms:created xsi:type="dcterms:W3CDTF">2024-05-31T00:48:47Z</dcterms:created>
  <dcterms:modified xsi:type="dcterms:W3CDTF">2024-05-31T01:48:35Z</dcterms:modified>
</cp:coreProperties>
</file>